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72" r:id="rId3"/>
    <p:sldId id="265" r:id="rId4"/>
    <p:sldId id="283" r:id="rId5"/>
    <p:sldId id="329" r:id="rId6"/>
    <p:sldId id="331" r:id="rId7"/>
    <p:sldId id="332" r:id="rId8"/>
    <p:sldId id="326" r:id="rId9"/>
    <p:sldId id="327" r:id="rId10"/>
    <p:sldId id="275" r:id="rId11"/>
    <p:sldId id="325" r:id="rId12"/>
    <p:sldId id="333" r:id="rId13"/>
    <p:sldId id="320" r:id="rId14"/>
    <p:sldId id="328" r:id="rId15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17"/>
      <p:bold r:id="rId18"/>
    </p:embeddedFont>
    <p:embeddedFont>
      <p:font typeface="Poppins" panose="020B0604020202020204" charset="0"/>
      <p:regular r:id="rId19"/>
      <p:bold r:id="rId20"/>
      <p:italic r:id="rId21"/>
      <p:boldItalic r:id="rId22"/>
    </p:embeddedFont>
    <p:embeddedFont>
      <p:font typeface="Poppins Medium" panose="020B060402020202020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100"/>
    <a:srgbClr val="FCA904"/>
    <a:srgbClr val="BD53FF"/>
    <a:srgbClr val="4B00B0"/>
    <a:srgbClr val="FF1B09"/>
    <a:srgbClr val="CE8A02"/>
    <a:srgbClr val="42DEDE"/>
    <a:srgbClr val="58C8C8"/>
    <a:srgbClr val="FF584B"/>
    <a:srgbClr val="FDD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D003-80EB-457F-AA67-A32A3CB08E06}" v="420" dt="2020-10-08T00:12:26.641"/>
    <p1510:client id="{3B404014-D2BC-4305-893F-C488F26CBACD}" v="9" dt="2020-10-12T19:41:55.863"/>
    <p1510:client id="{565B0AF7-D103-4C43-B76D-862D58AA7107}" v="4148" dt="2020-10-15T01:05:16.867"/>
    <p1510:client id="{5E96202C-60FD-49CB-817A-9F7E70BF17B4}" v="807" dt="2020-10-07T02:31:45.428"/>
    <p1510:client id="{7A029B49-8D24-46A8-8668-CD0866FC0B33}" v="16" dt="2020-10-08T01:37:47.136"/>
    <p1510:client id="{D61DFFFA-39DD-4346-BF89-6A2AEBBB4D33}" v="229" dt="2020-10-07T22:02:56.947"/>
    <p1510:client id="{FB813E87-507A-40A9-9B25-249EA7B54C33}" v="733" dt="2020-10-07T23:30:28.877"/>
    <p1510:client id="{FF47F9E8-C89A-49BD-8FB7-0E30F4642C07}" v="206" dt="2020-10-14T21:58:25.005"/>
  </p1510:revLst>
</p1510:revInfo>
</file>

<file path=ppt/tableStyles.xml><?xml version="1.0" encoding="utf-8"?>
<a:tblStyleLst xmlns:a="http://schemas.openxmlformats.org/drawingml/2006/main" def="{43801EF6-3ADC-4351-B161-33A169089D37}">
  <a:tblStyle styleId="{43801EF6-3ADC-4351-B161-33A169089D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407" autoAdjust="0"/>
  </p:normalViewPr>
  <p:slideViewPr>
    <p:cSldViewPr snapToGrid="0">
      <p:cViewPr>
        <p:scale>
          <a:sx n="82" d="100"/>
          <a:sy n="82" d="100"/>
        </p:scale>
        <p:origin x="876" y="31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microsoft.com/office/2015/10/relationships/revisionInfo" Target="revisionInfo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375" y="1024615"/>
          <a:ext cx="3713829" cy="2783110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6064" y="1638565"/>
          <a:ext cx="2067905" cy="106626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6064" y="1638565"/>
        <a:ext cx="2067905" cy="1066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4684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0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8be3a31303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8be3a31303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24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44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5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60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8d146da993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8d146da993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0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8be3a31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8be3a31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28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19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2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2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02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5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93A9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75893"/>
            <a:ext cx="4683600" cy="24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94275"/>
            <a:ext cx="3301500" cy="1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968718" y="329606"/>
            <a:ext cx="784998" cy="880629"/>
            <a:chOff x="1750225" y="238125"/>
            <a:chExt cx="3968975" cy="5016500"/>
          </a:xfrm>
        </p:grpSpPr>
        <p:sp>
          <p:nvSpPr>
            <p:cNvPr id="13" name="Google Shape;13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7977528">
            <a:off x="3864242" y="4268652"/>
            <a:ext cx="700953" cy="869627"/>
            <a:chOff x="2261690" y="-20305"/>
            <a:chExt cx="4146835" cy="5583630"/>
          </a:xfrm>
        </p:grpSpPr>
        <p:sp>
          <p:nvSpPr>
            <p:cNvPr id="32" name="Google Shape;32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-5400000" flipH="1">
            <a:off x="272656" y="-269469"/>
            <a:ext cx="885081" cy="1118680"/>
            <a:chOff x="1750225" y="238125"/>
            <a:chExt cx="3968975" cy="5016500"/>
          </a:xfrm>
        </p:grpSpPr>
        <p:sp>
          <p:nvSpPr>
            <p:cNvPr id="35" name="Google Shape;35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5400000">
            <a:off x="273727" y="2670206"/>
            <a:ext cx="490818" cy="1038273"/>
            <a:chOff x="2623975" y="233075"/>
            <a:chExt cx="2361975" cy="4996500"/>
          </a:xfrm>
        </p:grpSpPr>
        <p:sp>
          <p:nvSpPr>
            <p:cNvPr id="54" name="Google Shape;54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 rot="-7977528">
            <a:off x="7109925" y="109109"/>
            <a:ext cx="678667" cy="874182"/>
            <a:chOff x="2261690" y="-20305"/>
            <a:chExt cx="4146835" cy="5583630"/>
          </a:xfrm>
        </p:grpSpPr>
        <p:sp>
          <p:nvSpPr>
            <p:cNvPr id="57" name="Google Shape;57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8625370" y="829631"/>
            <a:ext cx="442438" cy="927451"/>
            <a:chOff x="2623975" y="233075"/>
            <a:chExt cx="2361975" cy="4996500"/>
          </a:xfrm>
        </p:grpSpPr>
        <p:sp>
          <p:nvSpPr>
            <p:cNvPr id="60" name="Google Shape;60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 2">
  <p:cSld name="TITLE_AND_TWO_COLUMNS_1_2_1_1">
    <p:bg>
      <p:bgPr>
        <a:solidFill>
          <a:schemeClr val="bg1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4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70" name="Google Shape;1170;p24"/>
          <p:cNvSpPr txBox="1">
            <a:spLocks noGrp="1"/>
          </p:cNvSpPr>
          <p:nvPr>
            <p:ph type="subTitle" idx="1"/>
          </p:nvPr>
        </p:nvSpPr>
        <p:spPr>
          <a:xfrm>
            <a:off x="2738308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24"/>
          <p:cNvSpPr txBox="1">
            <a:spLocks noGrp="1"/>
          </p:cNvSpPr>
          <p:nvPr>
            <p:ph type="subTitle" idx="2"/>
          </p:nvPr>
        </p:nvSpPr>
        <p:spPr>
          <a:xfrm>
            <a:off x="730075" y="3626169"/>
            <a:ext cx="1747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24"/>
          <p:cNvSpPr txBox="1">
            <a:spLocks noGrp="1"/>
          </p:cNvSpPr>
          <p:nvPr>
            <p:ph type="subTitle" idx="3"/>
          </p:nvPr>
        </p:nvSpPr>
        <p:spPr>
          <a:xfrm>
            <a:off x="738438" y="3260375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4"/>
          </p:nvPr>
        </p:nvSpPr>
        <p:spPr>
          <a:xfrm>
            <a:off x="2729308" y="3260375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5"/>
          </p:nvPr>
        </p:nvSpPr>
        <p:spPr>
          <a:xfrm>
            <a:off x="4713975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4"/>
          <p:cNvSpPr txBox="1">
            <a:spLocks noGrp="1"/>
          </p:cNvSpPr>
          <p:nvPr>
            <p:ph type="subTitle" idx="6"/>
          </p:nvPr>
        </p:nvSpPr>
        <p:spPr>
          <a:xfrm>
            <a:off x="4704963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6" name="Google Shape;1176;p24"/>
          <p:cNvSpPr txBox="1">
            <a:spLocks noGrp="1"/>
          </p:cNvSpPr>
          <p:nvPr>
            <p:ph type="subTitle" idx="7"/>
          </p:nvPr>
        </p:nvSpPr>
        <p:spPr>
          <a:xfrm>
            <a:off x="6659669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4"/>
          <p:cNvSpPr txBox="1">
            <a:spLocks noGrp="1"/>
          </p:cNvSpPr>
          <p:nvPr>
            <p:ph type="subTitle" idx="8"/>
          </p:nvPr>
        </p:nvSpPr>
        <p:spPr>
          <a:xfrm>
            <a:off x="6650669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81" name="Google Shape;1181;p24"/>
          <p:cNvGrpSpPr/>
          <p:nvPr/>
        </p:nvGrpSpPr>
        <p:grpSpPr>
          <a:xfrm rot="-5400000">
            <a:off x="8594025" y="617081"/>
            <a:ext cx="885081" cy="1118679"/>
            <a:chOff x="1750225" y="238125"/>
            <a:chExt cx="3968975" cy="5016500"/>
          </a:xfrm>
        </p:grpSpPr>
        <p:sp>
          <p:nvSpPr>
            <p:cNvPr id="1182" name="Google Shape;1182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24"/>
          <p:cNvGrpSpPr/>
          <p:nvPr/>
        </p:nvGrpSpPr>
        <p:grpSpPr>
          <a:xfrm rot="-3168568">
            <a:off x="8255164" y="135031"/>
            <a:ext cx="1384923" cy="1419395"/>
            <a:chOff x="827225" y="-646311"/>
            <a:chExt cx="5698712" cy="5840561"/>
          </a:xfrm>
        </p:grpSpPr>
        <p:sp>
          <p:nvSpPr>
            <p:cNvPr id="1204" name="Google Shape;1204;p24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5194660" y="855229"/>
              <a:ext cx="1331277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4531216" y="-646311"/>
              <a:ext cx="1321801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508968" y="1449123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24"/>
          <p:cNvGrpSpPr/>
          <p:nvPr/>
        </p:nvGrpSpPr>
        <p:grpSpPr>
          <a:xfrm rot="5400000">
            <a:off x="211577" y="-162694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213" name="Google Shape;1213;p2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216" name="Google Shape;1216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24"/>
          <p:cNvGrpSpPr/>
          <p:nvPr/>
        </p:nvGrpSpPr>
        <p:grpSpPr>
          <a:xfrm rot="2700000">
            <a:off x="-97117" y="752371"/>
            <a:ext cx="856219" cy="1152881"/>
            <a:chOff x="2261690" y="-20305"/>
            <a:chExt cx="4146835" cy="5583630"/>
          </a:xfrm>
        </p:grpSpPr>
        <p:sp>
          <p:nvSpPr>
            <p:cNvPr id="1235" name="Google Shape;1235;p2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24"/>
          <p:cNvGrpSpPr/>
          <p:nvPr/>
        </p:nvGrpSpPr>
        <p:grpSpPr>
          <a:xfrm rot="2078309">
            <a:off x="3348405" y="4207884"/>
            <a:ext cx="2635218" cy="1886751"/>
            <a:chOff x="-65037" y="-554534"/>
            <a:chExt cx="10846113" cy="7765549"/>
          </a:xfrm>
        </p:grpSpPr>
        <p:sp>
          <p:nvSpPr>
            <p:cNvPr id="1238" name="Google Shape;1238;p24"/>
            <p:cNvSpPr/>
            <p:nvPr/>
          </p:nvSpPr>
          <p:spPr>
            <a:xfrm rot="-703138">
              <a:off x="1686039" y="4544175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 rot="8493189">
              <a:off x="4341972" y="2759720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 rot="-5560946">
              <a:off x="6951457" y="528130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 rot="-1544089">
              <a:off x="113626" y="6009296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9814725" y="-554534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2_2">
    <p:bg>
      <p:bgPr>
        <a:solidFill>
          <a:schemeClr val="bg1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8"/>
          <p:cNvSpPr txBox="1">
            <a:spLocks noGrp="1"/>
          </p:cNvSpPr>
          <p:nvPr>
            <p:ph type="title"/>
          </p:nvPr>
        </p:nvSpPr>
        <p:spPr>
          <a:xfrm>
            <a:off x="713225" y="329250"/>
            <a:ext cx="76791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468" name="Google Shape;1468;p28"/>
          <p:cNvSpPr txBox="1">
            <a:spLocks noGrp="1"/>
          </p:cNvSpPr>
          <p:nvPr>
            <p:ph type="subTitle" idx="1"/>
          </p:nvPr>
        </p:nvSpPr>
        <p:spPr>
          <a:xfrm>
            <a:off x="713225" y="1090813"/>
            <a:ext cx="7679100" cy="3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69" name="Google Shape;1469;p28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1470" name="Google Shape;1470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8"/>
          <p:cNvGrpSpPr/>
          <p:nvPr/>
        </p:nvGrpSpPr>
        <p:grpSpPr>
          <a:xfrm rot="-5400000">
            <a:off x="8739872" y="2264668"/>
            <a:ext cx="885081" cy="1118679"/>
            <a:chOff x="1750225" y="238125"/>
            <a:chExt cx="3968975" cy="5016500"/>
          </a:xfrm>
        </p:grpSpPr>
        <p:sp>
          <p:nvSpPr>
            <p:cNvPr id="1489" name="Google Shape;1489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28"/>
          <p:cNvGrpSpPr/>
          <p:nvPr/>
        </p:nvGrpSpPr>
        <p:grpSpPr>
          <a:xfrm>
            <a:off x="8671452" y="299963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1508" name="Google Shape;1508;p28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28"/>
          <p:cNvSpPr/>
          <p:nvPr/>
        </p:nvSpPr>
        <p:spPr>
          <a:xfrm rot="2700000">
            <a:off x="115442" y="35087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28"/>
          <p:cNvSpPr/>
          <p:nvPr/>
        </p:nvSpPr>
        <p:spPr>
          <a:xfrm rot="6472548">
            <a:off x="257409" y="2767448"/>
            <a:ext cx="321241" cy="86483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8"/>
          <p:cNvSpPr/>
          <p:nvPr/>
        </p:nvSpPr>
        <p:spPr>
          <a:xfrm rot="10489743">
            <a:off x="145387" y="4321829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28"/>
          <p:cNvGrpSpPr/>
          <p:nvPr/>
        </p:nvGrpSpPr>
        <p:grpSpPr>
          <a:xfrm rot="-7977528">
            <a:off x="8376907" y="125711"/>
            <a:ext cx="856175" cy="1152823"/>
            <a:chOff x="2261690" y="-20305"/>
            <a:chExt cx="4146835" cy="5583630"/>
          </a:xfrm>
          <a:solidFill>
            <a:srgbClr val="2C73DD"/>
          </a:solidFill>
        </p:grpSpPr>
        <p:sp>
          <p:nvSpPr>
            <p:cNvPr id="1514" name="Google Shape;1514;p28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28"/>
          <p:cNvSpPr/>
          <p:nvPr/>
        </p:nvSpPr>
        <p:spPr>
          <a:xfrm rot="10489743">
            <a:off x="99012" y="21985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2"/>
        </a:solid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"/>
          <p:cNvGrpSpPr/>
          <p:nvPr/>
        </p:nvGrpSpPr>
        <p:grpSpPr>
          <a:xfrm>
            <a:off x="1760973" y="2150856"/>
            <a:ext cx="885081" cy="1118679"/>
            <a:chOff x="1750225" y="238125"/>
            <a:chExt cx="3968975" cy="5016500"/>
          </a:xfrm>
        </p:grpSpPr>
        <p:sp>
          <p:nvSpPr>
            <p:cNvPr id="64" name="Google Shape;64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2700000">
            <a:off x="5833582" y="399147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2337750" y="337500"/>
            <a:ext cx="4468500" cy="446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 rot="-5400000">
            <a:off x="8238810" y="4044156"/>
            <a:ext cx="885081" cy="1118679"/>
            <a:chOff x="1750225" y="238125"/>
            <a:chExt cx="3968975" cy="5016500"/>
          </a:xfrm>
        </p:grpSpPr>
        <p:sp>
          <p:nvSpPr>
            <p:cNvPr id="85" name="Google Shape;85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8505540" y="3238106"/>
            <a:ext cx="490818" cy="1038273"/>
            <a:chOff x="2623975" y="233075"/>
            <a:chExt cx="2361975" cy="4996500"/>
          </a:xfrm>
        </p:grpSpPr>
        <p:sp>
          <p:nvSpPr>
            <p:cNvPr id="104" name="Google Shape;104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2700000">
            <a:off x="226592" y="21724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3"/>
          <p:cNvGrpSpPr/>
          <p:nvPr/>
        </p:nvGrpSpPr>
        <p:grpSpPr>
          <a:xfrm rot="-5400000">
            <a:off x="7423082" y="122454"/>
            <a:ext cx="1142028" cy="897136"/>
            <a:chOff x="1931471" y="1307505"/>
            <a:chExt cx="4699704" cy="3691920"/>
          </a:xfrm>
        </p:grpSpPr>
        <p:sp>
          <p:nvSpPr>
            <p:cNvPr id="108" name="Google Shape;108;p3"/>
            <p:cNvSpPr/>
            <p:nvPr/>
          </p:nvSpPr>
          <p:spPr>
            <a:xfrm>
              <a:off x="5299900" y="130750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777291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31471" y="396517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2700000">
            <a:off x="108219" y="3173360"/>
            <a:ext cx="845662" cy="1138667"/>
            <a:chOff x="2261690" y="-20305"/>
            <a:chExt cx="4146835" cy="5583630"/>
          </a:xfrm>
        </p:grpSpPr>
        <p:sp>
          <p:nvSpPr>
            <p:cNvPr id="112" name="Google Shape;112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rot="-5400000">
            <a:off x="6360020" y="3520216"/>
            <a:ext cx="1321502" cy="2116337"/>
            <a:chOff x="1192893" y="-260396"/>
            <a:chExt cx="5438282" cy="8709204"/>
          </a:xfrm>
        </p:grpSpPr>
        <p:sp>
          <p:nvSpPr>
            <p:cNvPr id="115" name="Google Shape;115;p3"/>
            <p:cNvSpPr/>
            <p:nvPr/>
          </p:nvSpPr>
          <p:spPr>
            <a:xfrm>
              <a:off x="5299900" y="-260396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78704" y="54900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96750" y="4581887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836550" y="7405108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-5846774">
              <a:off x="1284768" y="6001148"/>
              <a:ext cx="966382" cy="1033609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 rot="-5400000" flipH="1">
            <a:off x="-55356" y="11667"/>
            <a:ext cx="885081" cy="1118680"/>
            <a:chOff x="1750225" y="238125"/>
            <a:chExt cx="3968975" cy="5016500"/>
          </a:xfrm>
        </p:grpSpPr>
        <p:sp>
          <p:nvSpPr>
            <p:cNvPr id="121" name="Google Shape;121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5400000">
            <a:off x="917515" y="46543"/>
            <a:ext cx="490818" cy="1038273"/>
            <a:chOff x="2623975" y="233075"/>
            <a:chExt cx="2361975" cy="4996500"/>
          </a:xfrm>
        </p:grpSpPr>
        <p:sp>
          <p:nvSpPr>
            <p:cNvPr id="140" name="Google Shape;140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5400000">
            <a:off x="1028678" y="4093988"/>
            <a:ext cx="635235" cy="1266136"/>
            <a:chOff x="1922521" y="-721713"/>
            <a:chExt cx="2614137" cy="5210436"/>
          </a:xfrm>
        </p:grpSpPr>
        <p:sp>
          <p:nvSpPr>
            <p:cNvPr id="143" name="Google Shape;143;p3"/>
            <p:cNvSpPr/>
            <p:nvPr/>
          </p:nvSpPr>
          <p:spPr>
            <a:xfrm rot="6331318">
              <a:off x="2078744" y="1176187"/>
              <a:ext cx="961297" cy="1054969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7020039">
              <a:off x="1956024" y="3641158"/>
              <a:ext cx="1321798" cy="355849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70308" y="-721713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3"/>
          <p:cNvSpPr/>
          <p:nvPr/>
        </p:nvSpPr>
        <p:spPr>
          <a:xfrm rot="10489743">
            <a:off x="251412" y="27799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 rot="-808203">
            <a:off x="8709718" y="455643"/>
            <a:ext cx="234808" cy="251142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3"/>
          <p:cNvGrpSpPr/>
          <p:nvPr/>
        </p:nvGrpSpPr>
        <p:grpSpPr>
          <a:xfrm rot="-7977528">
            <a:off x="8099032" y="1651748"/>
            <a:ext cx="856175" cy="1152823"/>
            <a:chOff x="2261690" y="-20305"/>
            <a:chExt cx="4146835" cy="5583630"/>
          </a:xfrm>
        </p:grpSpPr>
        <p:sp>
          <p:nvSpPr>
            <p:cNvPr id="149" name="Google Shape;149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3"/>
          <p:cNvSpPr/>
          <p:nvPr/>
        </p:nvSpPr>
        <p:spPr>
          <a:xfrm rot="-5400000">
            <a:off x="252077" y="4717379"/>
            <a:ext cx="233506" cy="256260"/>
          </a:xfrm>
          <a:custGeom>
            <a:avLst/>
            <a:gdLst/>
            <a:ahLst/>
            <a:cxnLst/>
            <a:rect l="l" t="t" r="r" b="b"/>
            <a:pathLst>
              <a:path w="38453" h="42200" extrusionOk="0">
                <a:moveTo>
                  <a:pt x="32441" y="1"/>
                </a:moveTo>
                <a:cubicBezTo>
                  <a:pt x="31382" y="1"/>
                  <a:pt x="30289" y="504"/>
                  <a:pt x="29374" y="1723"/>
                </a:cubicBezTo>
                <a:lnTo>
                  <a:pt x="2726" y="34024"/>
                </a:lnTo>
                <a:cubicBezTo>
                  <a:pt x="1" y="37657"/>
                  <a:pt x="2953" y="42200"/>
                  <a:pt x="6133" y="42200"/>
                </a:cubicBezTo>
                <a:cubicBezTo>
                  <a:pt x="7193" y="42200"/>
                  <a:pt x="8278" y="41695"/>
                  <a:pt x="9186" y="40484"/>
                </a:cubicBezTo>
                <a:lnTo>
                  <a:pt x="35431" y="7779"/>
                </a:lnTo>
                <a:cubicBezTo>
                  <a:pt x="38452" y="4455"/>
                  <a:pt x="35594" y="1"/>
                  <a:pt x="324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2646050" y="2150850"/>
            <a:ext cx="3852000" cy="24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>
            <a:off x="2645950" y="549250"/>
            <a:ext cx="3852000" cy="19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"/>
          <p:cNvSpPr txBox="1">
            <a:spLocks noGrp="1"/>
          </p:cNvSpPr>
          <p:nvPr>
            <p:ph type="title"/>
          </p:nvPr>
        </p:nvSpPr>
        <p:spPr>
          <a:xfrm>
            <a:off x="5277871" y="655115"/>
            <a:ext cx="31530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6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subTitle" idx="1"/>
          </p:nvPr>
        </p:nvSpPr>
        <p:spPr>
          <a:xfrm>
            <a:off x="5277863" y="2221394"/>
            <a:ext cx="2803500" cy="24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7"/>
          <p:cNvSpPr/>
          <p:nvPr/>
        </p:nvSpPr>
        <p:spPr>
          <a:xfrm>
            <a:off x="-711600" y="1726625"/>
            <a:ext cx="4351800" cy="43518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">
  <p:cSld name="TITLE_AND_TWO_COLUMNS_1">
    <p:bg>
      <p:bgPr>
        <a:solidFill>
          <a:schemeClr val="bg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"/>
          <p:cNvSpPr/>
          <p:nvPr/>
        </p:nvSpPr>
        <p:spPr>
          <a:xfrm>
            <a:off x="2558555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5669380" y="2296500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>
            <a:off x="-562906" y="2235446"/>
            <a:ext cx="4026900" cy="40269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13"/>
          <p:cNvGrpSpPr/>
          <p:nvPr/>
        </p:nvGrpSpPr>
        <p:grpSpPr>
          <a:xfrm>
            <a:off x="8462635" y="1019256"/>
            <a:ext cx="885081" cy="1118680"/>
            <a:chOff x="1750225" y="238125"/>
            <a:chExt cx="3968975" cy="5016500"/>
          </a:xfrm>
        </p:grpSpPr>
        <p:sp>
          <p:nvSpPr>
            <p:cNvPr id="516" name="Google Shape;516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8571952" y="1394295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35" name="Google Shape;535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3"/>
          <p:cNvGrpSpPr/>
          <p:nvPr/>
        </p:nvGrpSpPr>
        <p:grpSpPr>
          <a:xfrm rot="10800000" flipH="1">
            <a:off x="-152394" y="4305201"/>
            <a:ext cx="885081" cy="1118679"/>
            <a:chOff x="1750225" y="238125"/>
            <a:chExt cx="3968975" cy="5016500"/>
          </a:xfrm>
        </p:grpSpPr>
        <p:sp>
          <p:nvSpPr>
            <p:cNvPr id="538" name="Google Shape;538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3"/>
          <p:cNvGrpSpPr/>
          <p:nvPr/>
        </p:nvGrpSpPr>
        <p:grpSpPr>
          <a:xfrm rot="-5400000" flipH="1">
            <a:off x="-35594" y="-574008"/>
            <a:ext cx="885081" cy="1118680"/>
            <a:chOff x="1750225" y="238125"/>
            <a:chExt cx="3968975" cy="5016500"/>
          </a:xfrm>
        </p:grpSpPr>
        <p:sp>
          <p:nvSpPr>
            <p:cNvPr id="557" name="Google Shape;557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3"/>
          <p:cNvGrpSpPr/>
          <p:nvPr/>
        </p:nvGrpSpPr>
        <p:grpSpPr>
          <a:xfrm rot="5400000">
            <a:off x="441665" y="657281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576" name="Google Shape;576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13"/>
          <p:cNvGrpSpPr/>
          <p:nvPr/>
        </p:nvGrpSpPr>
        <p:grpSpPr>
          <a:xfrm rot="2700000">
            <a:off x="8557834" y="-168016"/>
            <a:ext cx="856219" cy="1152881"/>
            <a:chOff x="2261690" y="-20305"/>
            <a:chExt cx="4146835" cy="5583630"/>
          </a:xfrm>
        </p:grpSpPr>
        <p:sp>
          <p:nvSpPr>
            <p:cNvPr id="579" name="Google Shape;579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13"/>
          <p:cNvGrpSpPr/>
          <p:nvPr/>
        </p:nvGrpSpPr>
        <p:grpSpPr>
          <a:xfrm rot="-7977528">
            <a:off x="8339882" y="4477396"/>
            <a:ext cx="856175" cy="1152823"/>
            <a:chOff x="2261690" y="-20305"/>
            <a:chExt cx="4146835" cy="5583630"/>
          </a:xfrm>
        </p:grpSpPr>
        <p:sp>
          <p:nvSpPr>
            <p:cNvPr id="582" name="Google Shape;582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77040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"/>
          </p:nvPr>
        </p:nvSpPr>
        <p:spPr>
          <a:xfrm>
            <a:off x="3707398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2"/>
          </p:nvPr>
        </p:nvSpPr>
        <p:spPr>
          <a:xfrm>
            <a:off x="730075" y="3178201"/>
            <a:ext cx="174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6619675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 2">
  <p:cSld name="TITLE_AND_TWO_COLUMNS_1_3">
    <p:bg>
      <p:bgPr>
        <a:solidFill>
          <a:schemeClr val="l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29874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4"/>
          <p:cNvSpPr txBox="1">
            <a:spLocks noGrp="1"/>
          </p:cNvSpPr>
          <p:nvPr>
            <p:ph type="subTitle" idx="1"/>
          </p:nvPr>
        </p:nvSpPr>
        <p:spPr>
          <a:xfrm>
            <a:off x="5943600" y="20645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2"/>
          </p:nvPr>
        </p:nvSpPr>
        <p:spPr>
          <a:xfrm>
            <a:off x="5943600" y="673078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subTitle" idx="3"/>
          </p:nvPr>
        </p:nvSpPr>
        <p:spPr>
          <a:xfrm>
            <a:off x="4778548" y="673078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subTitle" idx="4"/>
          </p:nvPr>
        </p:nvSpPr>
        <p:spPr>
          <a:xfrm>
            <a:off x="4778548" y="2064571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5"/>
          </p:nvPr>
        </p:nvSpPr>
        <p:spPr>
          <a:xfrm>
            <a:off x="5943600" y="36587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6"/>
          </p:nvPr>
        </p:nvSpPr>
        <p:spPr>
          <a:xfrm>
            <a:off x="4778548" y="3658771"/>
            <a:ext cx="1195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&amp; description 3">
  <p:cSld name="SECTION_TITLE_AND_DESCRIPTION_2">
    <p:bg>
      <p:bgPr>
        <a:solidFill>
          <a:schemeClr val="lt2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18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">
  <p:cSld name="TITLE_AND_TWO_COLUMNS_1_2_1">
    <p:bg>
      <p:bgPr>
        <a:solidFill>
          <a:srgbClr val="2C73DD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3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02" name="Google Shape;1102;p23"/>
          <p:cNvSpPr txBox="1">
            <a:spLocks noGrp="1"/>
          </p:cNvSpPr>
          <p:nvPr>
            <p:ph type="subTitle" idx="1"/>
          </p:nvPr>
        </p:nvSpPr>
        <p:spPr>
          <a:xfrm>
            <a:off x="3040067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3"/>
          <p:cNvSpPr txBox="1">
            <a:spLocks noGrp="1"/>
          </p:cNvSpPr>
          <p:nvPr>
            <p:ph type="subTitle" idx="2"/>
          </p:nvPr>
        </p:nvSpPr>
        <p:spPr>
          <a:xfrm>
            <a:off x="1592670" y="3699765"/>
            <a:ext cx="1747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3"/>
          <p:cNvSpPr txBox="1">
            <a:spLocks noGrp="1"/>
          </p:cNvSpPr>
          <p:nvPr>
            <p:ph type="subTitle" idx="3"/>
          </p:nvPr>
        </p:nvSpPr>
        <p:spPr>
          <a:xfrm>
            <a:off x="1593420" y="3343353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5" name="Google Shape;1105;p23"/>
          <p:cNvSpPr txBox="1">
            <a:spLocks noGrp="1"/>
          </p:cNvSpPr>
          <p:nvPr>
            <p:ph type="subTitle" idx="4"/>
          </p:nvPr>
        </p:nvSpPr>
        <p:spPr>
          <a:xfrm>
            <a:off x="2996092" y="2082340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6" name="Google Shape;1106;p23"/>
          <p:cNvSpPr txBox="1">
            <a:spLocks noGrp="1"/>
          </p:cNvSpPr>
          <p:nvPr>
            <p:ph type="subTitle" idx="5"/>
          </p:nvPr>
        </p:nvSpPr>
        <p:spPr>
          <a:xfrm>
            <a:off x="4395170" y="3699765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23"/>
          <p:cNvSpPr txBox="1">
            <a:spLocks noGrp="1"/>
          </p:cNvSpPr>
          <p:nvPr>
            <p:ph type="subTitle" idx="6"/>
          </p:nvPr>
        </p:nvSpPr>
        <p:spPr>
          <a:xfrm>
            <a:off x="4386157" y="3342303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8" name="Google Shape;1108;p23"/>
          <p:cNvSpPr txBox="1">
            <a:spLocks noGrp="1"/>
          </p:cNvSpPr>
          <p:nvPr>
            <p:ph type="subTitle" idx="7"/>
          </p:nvPr>
        </p:nvSpPr>
        <p:spPr>
          <a:xfrm>
            <a:off x="5783014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23"/>
          <p:cNvSpPr txBox="1">
            <a:spLocks noGrp="1"/>
          </p:cNvSpPr>
          <p:nvPr>
            <p:ph type="subTitle" idx="8"/>
          </p:nvPr>
        </p:nvSpPr>
        <p:spPr>
          <a:xfrm>
            <a:off x="5749764" y="208129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10" name="Google Shape;1110;p23"/>
          <p:cNvGrpSpPr/>
          <p:nvPr/>
        </p:nvGrpSpPr>
        <p:grpSpPr>
          <a:xfrm>
            <a:off x="229177" y="-222344"/>
            <a:ext cx="490818" cy="1038273"/>
            <a:chOff x="2623975" y="233075"/>
            <a:chExt cx="2361975" cy="4996500"/>
          </a:xfrm>
        </p:grpSpPr>
        <p:sp>
          <p:nvSpPr>
            <p:cNvPr id="1111" name="Google Shape;1111;p2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114" name="Google Shape;1114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3"/>
          <p:cNvGrpSpPr/>
          <p:nvPr/>
        </p:nvGrpSpPr>
        <p:grpSpPr>
          <a:xfrm rot="-3122536">
            <a:off x="-222358" y="1544415"/>
            <a:ext cx="817381" cy="1092811"/>
            <a:chOff x="2261690" y="-20305"/>
            <a:chExt cx="3958700" cy="5292648"/>
          </a:xfrm>
        </p:grpSpPr>
        <p:sp>
          <p:nvSpPr>
            <p:cNvPr id="1133" name="Google Shape;1133;p23"/>
            <p:cNvSpPr/>
            <p:nvPr/>
          </p:nvSpPr>
          <p:spPr>
            <a:xfrm>
              <a:off x="2689006" y="1787219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23"/>
          <p:cNvGrpSpPr/>
          <p:nvPr/>
        </p:nvGrpSpPr>
        <p:grpSpPr>
          <a:xfrm rot="-3168568">
            <a:off x="8317628" y="305601"/>
            <a:ext cx="1446970" cy="1233808"/>
            <a:chOff x="677150" y="235425"/>
            <a:chExt cx="5954025" cy="5076900"/>
          </a:xfrm>
        </p:grpSpPr>
        <p:sp>
          <p:nvSpPr>
            <p:cNvPr id="1136" name="Google Shape;1136;p23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5400000">
            <a:off x="8024600" y="4044168"/>
            <a:ext cx="885081" cy="1118679"/>
            <a:chOff x="1750225" y="238125"/>
            <a:chExt cx="3968975" cy="5016500"/>
          </a:xfrm>
        </p:grpSpPr>
        <p:sp>
          <p:nvSpPr>
            <p:cNvPr id="1150" name="Google Shape;1150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72575"/>
            <a:ext cx="77040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9" r:id="rId6"/>
    <p:sldLayoutId id="2147483660" r:id="rId7"/>
    <p:sldLayoutId id="2147483664" r:id="rId8"/>
    <p:sldLayoutId id="2147483669" r:id="rId9"/>
    <p:sldLayoutId id="2147483670" r:id="rId10"/>
    <p:sldLayoutId id="2147483674" r:id="rId11"/>
    <p:sldLayoutId id="2147483677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BDB379B-86FD-43FD-B535-7FDCBCF05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504452"/>
              </p:ext>
            </p:extLst>
          </p:nvPr>
        </p:nvGraphicFramePr>
        <p:xfrm>
          <a:off x="3487271" y="1551111"/>
          <a:ext cx="6462205" cy="4169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39" name="Google Shape;1539;p36"/>
          <p:cNvSpPr txBox="1">
            <a:spLocks noGrp="1"/>
          </p:cNvSpPr>
          <p:nvPr>
            <p:ph type="subTitle" idx="1"/>
          </p:nvPr>
        </p:nvSpPr>
        <p:spPr>
          <a:xfrm>
            <a:off x="0" y="3564360"/>
            <a:ext cx="3754847" cy="1506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ARTHUR DIARE ALVARES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HENRIQUE ALBUQUERQUE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ISABELLA BIAGINI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JOEL SILVA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KAIQUE GOMES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tx1"/>
                </a:solidFill>
              </a:rPr>
              <a:t>LUCAS LIMA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</a:endParaRPr>
          </a:p>
        </p:txBody>
      </p:sp>
      <p:grpSp>
        <p:nvGrpSpPr>
          <p:cNvPr id="1540" name="Google Shape;1540;p36"/>
          <p:cNvGrpSpPr/>
          <p:nvPr/>
        </p:nvGrpSpPr>
        <p:grpSpPr>
          <a:xfrm>
            <a:off x="8552328" y="811702"/>
            <a:ext cx="443761" cy="999169"/>
            <a:chOff x="2623975" y="233075"/>
            <a:chExt cx="2361975" cy="4996500"/>
          </a:xfrm>
        </p:grpSpPr>
        <p:sp>
          <p:nvSpPr>
            <p:cNvPr id="1541" name="Google Shape;1541;p36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36"/>
          <p:cNvGrpSpPr/>
          <p:nvPr/>
        </p:nvGrpSpPr>
        <p:grpSpPr>
          <a:xfrm rot="-5400000">
            <a:off x="5014170" y="3556092"/>
            <a:ext cx="830250" cy="692607"/>
            <a:chOff x="677150" y="359250"/>
            <a:chExt cx="5812775" cy="4953075"/>
          </a:xfrm>
        </p:grpSpPr>
        <p:sp>
          <p:nvSpPr>
            <p:cNvPr id="1544" name="Google Shape;1544;p36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87" y="399667"/>
            <a:ext cx="4010803" cy="220075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58466" y="2575728"/>
            <a:ext cx="3278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latin typeface="Berlin Sans FB" panose="020E0602020502020306" pitchFamily="34" charset="0"/>
              </a:rPr>
              <a:t>EXPLORE! DÊ UM </a:t>
            </a:r>
            <a:r>
              <a:rPr lang="pt-BR" sz="2500" dirty="0">
                <a:solidFill>
                  <a:srgbClr val="2C73DD"/>
                </a:solidFill>
                <a:latin typeface="Berlin Sans FB" panose="020E0602020502020306" pitchFamily="34" charset="0"/>
              </a:rPr>
              <a:t>GO!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5"/>
          <p:cNvSpPr/>
          <p:nvPr/>
        </p:nvSpPr>
        <p:spPr>
          <a:xfrm rot="2700000">
            <a:off x="8391495" y="354159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5"/>
          <p:cNvSpPr txBox="1">
            <a:spLocks noGrp="1"/>
          </p:cNvSpPr>
          <p:nvPr>
            <p:ph type="title"/>
          </p:nvPr>
        </p:nvSpPr>
        <p:spPr>
          <a:xfrm>
            <a:off x="4229289" y="329955"/>
            <a:ext cx="3926011" cy="69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APRESENTAÇÃO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734" name="Google Shape;2734;p55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2735" name="Google Shape;2735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55"/>
          <p:cNvGrpSpPr/>
          <p:nvPr/>
        </p:nvGrpSpPr>
        <p:grpSpPr>
          <a:xfrm rot="-5400000">
            <a:off x="7914547" y="3271993"/>
            <a:ext cx="885081" cy="1118679"/>
            <a:chOff x="1750225" y="238125"/>
            <a:chExt cx="3968975" cy="5016500"/>
          </a:xfrm>
        </p:grpSpPr>
        <p:sp>
          <p:nvSpPr>
            <p:cNvPr id="2754" name="Google Shape;2754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55"/>
          <p:cNvGrpSpPr/>
          <p:nvPr/>
        </p:nvGrpSpPr>
        <p:grpSpPr>
          <a:xfrm>
            <a:off x="7846127" y="4006956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3" name="Google Shape;2773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55"/>
          <p:cNvGrpSpPr/>
          <p:nvPr/>
        </p:nvGrpSpPr>
        <p:grpSpPr>
          <a:xfrm rot="5400000">
            <a:off x="806377" y="-158169"/>
            <a:ext cx="490818" cy="1038273"/>
            <a:chOff x="2623975" y="233075"/>
            <a:chExt cx="2361975" cy="4996500"/>
          </a:xfrm>
          <a:solidFill>
            <a:srgbClr val="2C73DD"/>
          </a:solidFill>
        </p:grpSpPr>
        <p:sp>
          <p:nvSpPr>
            <p:cNvPr id="2776" name="Google Shape;2776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55"/>
          <p:cNvGrpSpPr/>
          <p:nvPr/>
        </p:nvGrpSpPr>
        <p:grpSpPr>
          <a:xfrm rot="-7977528">
            <a:off x="3255596" y="184820"/>
            <a:ext cx="856175" cy="1152823"/>
            <a:chOff x="2261690" y="-20305"/>
            <a:chExt cx="4146835" cy="5583630"/>
          </a:xfrm>
        </p:grpSpPr>
        <p:sp>
          <p:nvSpPr>
            <p:cNvPr id="2779" name="Google Shape;2779;p55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5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55"/>
          <p:cNvGrpSpPr/>
          <p:nvPr/>
        </p:nvGrpSpPr>
        <p:grpSpPr>
          <a:xfrm>
            <a:off x="93210" y="4682031"/>
            <a:ext cx="885081" cy="1118679"/>
            <a:chOff x="1750225" y="238125"/>
            <a:chExt cx="3968975" cy="5016500"/>
          </a:xfrm>
        </p:grpSpPr>
        <p:sp>
          <p:nvSpPr>
            <p:cNvPr id="2782" name="Google Shape;2782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0" name="Google Shape;2800;p55"/>
          <p:cNvSpPr/>
          <p:nvPr/>
        </p:nvSpPr>
        <p:spPr>
          <a:xfrm rot="2700000">
            <a:off x="115442" y="1415229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5"/>
          <p:cNvSpPr/>
          <p:nvPr/>
        </p:nvSpPr>
        <p:spPr>
          <a:xfrm rot="10489743">
            <a:off x="142745" y="1869085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8" name="Google Shape;2728;p55"/>
          <p:cNvGrpSpPr/>
          <p:nvPr/>
        </p:nvGrpSpPr>
        <p:grpSpPr>
          <a:xfrm>
            <a:off x="884211" y="2306614"/>
            <a:ext cx="4227675" cy="2407625"/>
            <a:chOff x="109474" y="822050"/>
            <a:chExt cx="7137725" cy="4064875"/>
          </a:xfrm>
        </p:grpSpPr>
        <p:sp>
          <p:nvSpPr>
            <p:cNvPr id="2729" name="Google Shape;2729;p55"/>
            <p:cNvSpPr/>
            <p:nvPr/>
          </p:nvSpPr>
          <p:spPr>
            <a:xfrm>
              <a:off x="824011" y="822050"/>
              <a:ext cx="5708650" cy="3780575"/>
            </a:xfrm>
            <a:custGeom>
              <a:avLst/>
              <a:gdLst/>
              <a:ahLst/>
              <a:cxnLst/>
              <a:rect l="l" t="t" r="r" b="b"/>
              <a:pathLst>
                <a:path w="228346" h="151223" extrusionOk="0">
                  <a:moveTo>
                    <a:pt x="6049" y="0"/>
                  </a:moveTo>
                  <a:cubicBezTo>
                    <a:pt x="3024" y="0"/>
                    <a:pt x="0" y="1754"/>
                    <a:pt x="0" y="4779"/>
                  </a:cubicBezTo>
                  <a:lnTo>
                    <a:pt x="0" y="151222"/>
                  </a:lnTo>
                  <a:lnTo>
                    <a:pt x="228346" y="151222"/>
                  </a:lnTo>
                  <a:lnTo>
                    <a:pt x="228346" y="4779"/>
                  </a:lnTo>
                  <a:cubicBezTo>
                    <a:pt x="228346" y="1754"/>
                    <a:pt x="226834" y="0"/>
                    <a:pt x="2238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5"/>
            <p:cNvSpPr/>
            <p:nvPr/>
          </p:nvSpPr>
          <p:spPr>
            <a:xfrm>
              <a:off x="1016799" y="1086675"/>
              <a:ext cx="5292800" cy="3233150"/>
            </a:xfrm>
            <a:custGeom>
              <a:avLst/>
              <a:gdLst/>
              <a:ahLst/>
              <a:cxnLst/>
              <a:rect l="l" t="t" r="r" b="b"/>
              <a:pathLst>
                <a:path w="211712" h="129326" extrusionOk="0">
                  <a:moveTo>
                    <a:pt x="0" y="1"/>
                  </a:moveTo>
                  <a:lnTo>
                    <a:pt x="0" y="129326"/>
                  </a:lnTo>
                  <a:lnTo>
                    <a:pt x="211712" y="129326"/>
                  </a:lnTo>
                  <a:lnTo>
                    <a:pt x="21171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5"/>
            <p:cNvSpPr/>
            <p:nvPr/>
          </p:nvSpPr>
          <p:spPr>
            <a:xfrm>
              <a:off x="109474" y="4546650"/>
              <a:ext cx="7137725" cy="340275"/>
            </a:xfrm>
            <a:custGeom>
              <a:avLst/>
              <a:gdLst/>
              <a:ahLst/>
              <a:cxnLst/>
              <a:rect l="l" t="t" r="r" b="b"/>
              <a:pathLst>
                <a:path w="285509" h="13611" extrusionOk="0">
                  <a:moveTo>
                    <a:pt x="2964" y="0"/>
                  </a:moveTo>
                  <a:cubicBezTo>
                    <a:pt x="1452" y="0"/>
                    <a:pt x="0" y="363"/>
                    <a:pt x="0" y="1875"/>
                  </a:cubicBezTo>
                  <a:lnTo>
                    <a:pt x="0" y="8287"/>
                  </a:lnTo>
                  <a:lnTo>
                    <a:pt x="181" y="8287"/>
                  </a:lnTo>
                  <a:cubicBezTo>
                    <a:pt x="181" y="8287"/>
                    <a:pt x="7077" y="13610"/>
                    <a:pt x="11251" y="13610"/>
                  </a:cubicBezTo>
                  <a:lnTo>
                    <a:pt x="274499" y="13610"/>
                  </a:lnTo>
                  <a:cubicBezTo>
                    <a:pt x="278612" y="13610"/>
                    <a:pt x="285508" y="8287"/>
                    <a:pt x="285508" y="8287"/>
                  </a:cubicBezTo>
                  <a:lnTo>
                    <a:pt x="285085" y="8287"/>
                  </a:lnTo>
                  <a:lnTo>
                    <a:pt x="285085" y="1875"/>
                  </a:lnTo>
                  <a:cubicBezTo>
                    <a:pt x="285085" y="363"/>
                    <a:pt x="284298" y="0"/>
                    <a:pt x="28272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5"/>
            <p:cNvSpPr/>
            <p:nvPr/>
          </p:nvSpPr>
          <p:spPr>
            <a:xfrm>
              <a:off x="2954724" y="4546650"/>
              <a:ext cx="1447225" cy="113425"/>
            </a:xfrm>
            <a:custGeom>
              <a:avLst/>
              <a:gdLst/>
              <a:ahLst/>
              <a:cxnLst/>
              <a:rect l="l" t="t" r="r" b="b"/>
              <a:pathLst>
                <a:path w="57889" h="4537" extrusionOk="0">
                  <a:moveTo>
                    <a:pt x="1" y="0"/>
                  </a:moveTo>
                  <a:cubicBezTo>
                    <a:pt x="1" y="0"/>
                    <a:pt x="1" y="4537"/>
                    <a:pt x="4114" y="4537"/>
                  </a:cubicBezTo>
                  <a:lnTo>
                    <a:pt x="53775" y="4537"/>
                  </a:lnTo>
                  <a:cubicBezTo>
                    <a:pt x="57889" y="4537"/>
                    <a:pt x="57889" y="0"/>
                    <a:pt x="5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Imagem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88" y="122247"/>
            <a:ext cx="863102" cy="47359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6"/>
          <a:stretch/>
        </p:blipFill>
        <p:spPr>
          <a:xfrm>
            <a:off x="1411740" y="2463351"/>
            <a:ext cx="3148737" cy="1919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1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93385" y="-1150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TIMELINE DA SPRINT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Imagem 95">
            <a:extLst>
              <a:ext uri="{FF2B5EF4-FFF2-40B4-BE49-F238E27FC236}">
                <a16:creationId xmlns:a16="http://schemas.microsoft.com/office/drawing/2014/main" id="{B6FCCB37-F638-4956-918B-06785C9A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56" y="1193592"/>
            <a:ext cx="7931888" cy="31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5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226;p63">
            <a:extLst>
              <a:ext uri="{FF2B5EF4-FFF2-40B4-BE49-F238E27FC236}">
                <a16:creationId xmlns:a16="http://schemas.microsoft.com/office/drawing/2014/main" id="{84102DEC-802E-4048-A3A8-E3DD1E9EDCAB}"/>
              </a:ext>
            </a:extLst>
          </p:cNvPr>
          <p:cNvSpPr txBox="1">
            <a:spLocks/>
          </p:cNvSpPr>
          <p:nvPr/>
        </p:nvSpPr>
        <p:spPr>
          <a:xfrm>
            <a:off x="1521151" y="36215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DESAFIOS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951954A8-636B-4346-B0C4-205A0FF3F0E0}"/>
              </a:ext>
            </a:extLst>
          </p:cNvPr>
          <p:cNvGrpSpPr/>
          <p:nvPr/>
        </p:nvGrpSpPr>
        <p:grpSpPr>
          <a:xfrm>
            <a:off x="2192873" y="801004"/>
            <a:ext cx="5274726" cy="4225869"/>
            <a:chOff x="2205254" y="175199"/>
            <a:chExt cx="5188635" cy="4225869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5D6E9A1-8D9D-4EB3-AE71-7FB8B0D68D80}"/>
                </a:ext>
              </a:extLst>
            </p:cNvPr>
            <p:cNvSpPr txBox="1"/>
            <p:nvPr/>
          </p:nvSpPr>
          <p:spPr>
            <a:xfrm>
              <a:off x="3766793" y="1740753"/>
              <a:ext cx="20675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b="1" dirty="0">
                  <a:solidFill>
                    <a:srgbClr val="FF1B09"/>
                  </a:solidFill>
                </a:rPr>
                <a:t>FOCO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075E42E-CE5D-48DB-877E-DC14F11FD05F}"/>
                </a:ext>
              </a:extLst>
            </p:cNvPr>
            <p:cNvSpPr txBox="1"/>
            <p:nvPr/>
          </p:nvSpPr>
          <p:spPr>
            <a:xfrm>
              <a:off x="4755537" y="2727076"/>
              <a:ext cx="263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rgbClr val="FF0000"/>
                  </a:solidFill>
                </a:rPr>
                <a:t>Estresse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01E994B-C733-4B35-A5A2-4549CC4DB2F9}"/>
                </a:ext>
              </a:extLst>
            </p:cNvPr>
            <p:cNvSpPr txBox="1"/>
            <p:nvPr/>
          </p:nvSpPr>
          <p:spPr>
            <a:xfrm rot="16200000">
              <a:off x="4726075" y="1167875"/>
              <a:ext cx="27547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rgbClr val="2C73DD"/>
                  </a:solidFill>
                </a:rPr>
                <a:t>Pandemia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A3E9AE3-57CE-4041-8663-971EE7403F23}"/>
                </a:ext>
              </a:extLst>
            </p:cNvPr>
            <p:cNvSpPr txBox="1"/>
            <p:nvPr/>
          </p:nvSpPr>
          <p:spPr>
            <a:xfrm>
              <a:off x="2497931" y="2261463"/>
              <a:ext cx="35286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dirty="0">
                  <a:solidFill>
                    <a:srgbClr val="BD53FF"/>
                  </a:solidFill>
                </a:rPr>
                <a:t>Distanciamento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CB7E2395-3315-4B9D-AB9F-3C7085026430}"/>
                </a:ext>
              </a:extLst>
            </p:cNvPr>
            <p:cNvSpPr txBox="1"/>
            <p:nvPr/>
          </p:nvSpPr>
          <p:spPr>
            <a:xfrm rot="20153257">
              <a:off x="3076586" y="1084412"/>
              <a:ext cx="2937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rgbClr val="F2A100"/>
                  </a:solidFill>
                </a:rPr>
                <a:t>Sobrecarga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45D839F-AD23-4375-B74D-2AD0B06FEF49}"/>
                </a:ext>
              </a:extLst>
            </p:cNvPr>
            <p:cNvSpPr txBox="1"/>
            <p:nvPr/>
          </p:nvSpPr>
          <p:spPr>
            <a:xfrm>
              <a:off x="4665985" y="1496673"/>
              <a:ext cx="1604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6CCCDC"/>
                  </a:solidFill>
                </a:rPr>
                <a:t>Rotina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6336E1-7809-4922-8B27-1974BDED00BD}"/>
                </a:ext>
              </a:extLst>
            </p:cNvPr>
            <p:cNvSpPr txBox="1"/>
            <p:nvPr/>
          </p:nvSpPr>
          <p:spPr>
            <a:xfrm rot="5400000">
              <a:off x="1374127" y="3108275"/>
              <a:ext cx="212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rgbClr val="FDD71C"/>
                  </a:solidFill>
                </a:rPr>
                <a:t>Equilíbrio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DB8CFC0-33CC-4737-B3DC-AF40771D9545}"/>
                </a:ext>
              </a:extLst>
            </p:cNvPr>
            <p:cNvSpPr txBox="1"/>
            <p:nvPr/>
          </p:nvSpPr>
          <p:spPr>
            <a:xfrm>
              <a:off x="2497931" y="2792617"/>
              <a:ext cx="2123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42DEDE"/>
                  </a:solidFill>
                </a:rPr>
                <a:t>Comunicação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9253DF3-ACC0-4350-8C62-9D97092D53D2}"/>
                </a:ext>
              </a:extLst>
            </p:cNvPr>
            <p:cNvSpPr txBox="1"/>
            <p:nvPr/>
          </p:nvSpPr>
          <p:spPr>
            <a:xfrm>
              <a:off x="2616943" y="2069080"/>
              <a:ext cx="2123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dirty="0">
                  <a:solidFill>
                    <a:srgbClr val="4B00B0"/>
                  </a:solidFill>
                </a:rPr>
                <a:t>Resiliência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1FD52C4-8E5B-483F-8693-93832F36D245}"/>
                </a:ext>
              </a:extLst>
            </p:cNvPr>
            <p:cNvSpPr txBox="1"/>
            <p:nvPr/>
          </p:nvSpPr>
          <p:spPr>
            <a:xfrm rot="16200000">
              <a:off x="5026022" y="785427"/>
              <a:ext cx="1363797" cy="393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FF584B"/>
                  </a:solidFill>
                </a:rPr>
                <a:t>Trabalho</a:t>
              </a: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28F55CDA-6F39-48BD-9A37-90B063B7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27931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OBRIGADO!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" y="1137709"/>
            <a:ext cx="4415515" cy="2712201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186" y="1718753"/>
            <a:ext cx="2994372" cy="16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MODELAGEM DE DADOS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7" y="625682"/>
            <a:ext cx="8415542" cy="45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52"/>
          <p:cNvSpPr txBox="1">
            <a:spLocks noGrp="1"/>
          </p:cNvSpPr>
          <p:nvPr>
            <p:ph type="subTitle" idx="1"/>
          </p:nvPr>
        </p:nvSpPr>
        <p:spPr>
          <a:xfrm>
            <a:off x="2035414" y="3876024"/>
            <a:ext cx="1728000" cy="798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Tempo para o planejamento sendo um dos principais problemas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59" name="Google Shape;2659;p52"/>
          <p:cNvSpPr txBox="1">
            <a:spLocks noGrp="1"/>
          </p:cNvSpPr>
          <p:nvPr>
            <p:ph type="subTitle" idx="2"/>
          </p:nvPr>
        </p:nvSpPr>
        <p:spPr>
          <a:xfrm>
            <a:off x="913379" y="1158481"/>
            <a:ext cx="1747500" cy="94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pt-BR" sz="1200" dirty="0">
                <a:solidFill>
                  <a:schemeClr val="tx1"/>
                </a:solidFill>
              </a:rPr>
              <a:t>43% dos brasileiros utilizam aplicativos para conhecer lugares novos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0" name="Google Shape;2660;p52"/>
          <p:cNvSpPr txBox="1">
            <a:spLocks noGrp="1"/>
          </p:cNvSpPr>
          <p:nvPr>
            <p:ph type="subTitle" idx="3"/>
          </p:nvPr>
        </p:nvSpPr>
        <p:spPr>
          <a:xfrm>
            <a:off x="892266" y="2028101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PORCENTAGEM</a:t>
            </a:r>
            <a:endParaRPr sz="1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661" name="Google Shape;2661;p52"/>
          <p:cNvSpPr txBox="1">
            <a:spLocks noGrp="1"/>
          </p:cNvSpPr>
          <p:nvPr>
            <p:ph type="subTitle" idx="4"/>
          </p:nvPr>
        </p:nvSpPr>
        <p:spPr>
          <a:xfrm>
            <a:off x="1766242" y="3804337"/>
            <a:ext cx="2266343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PRINCIPAL PROBLEMA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2" name="Google Shape;2662;p52"/>
          <p:cNvSpPr txBox="1">
            <a:spLocks noGrp="1"/>
          </p:cNvSpPr>
          <p:nvPr>
            <p:ph type="subTitle" idx="5"/>
          </p:nvPr>
        </p:nvSpPr>
        <p:spPr>
          <a:xfrm>
            <a:off x="4820817" y="1095180"/>
            <a:ext cx="1827309" cy="942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Diferentes aplicativos sendo necessários para planejar a viagem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3" name="Google Shape;2663;p52"/>
          <p:cNvSpPr txBox="1">
            <a:spLocks noGrp="1"/>
          </p:cNvSpPr>
          <p:nvPr>
            <p:ph type="subTitle" idx="6"/>
          </p:nvPr>
        </p:nvSpPr>
        <p:spPr>
          <a:xfrm>
            <a:off x="4537626" y="1970792"/>
            <a:ext cx="2393693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chemeClr val="tx1"/>
                </a:solidFill>
              </a:rPr>
              <a:t>MUITO PLANEJAMENTO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2664" name="Google Shape;2664;p52"/>
          <p:cNvSpPr txBox="1">
            <a:spLocks noGrp="1"/>
          </p:cNvSpPr>
          <p:nvPr>
            <p:ph type="subTitle" idx="7"/>
          </p:nvPr>
        </p:nvSpPr>
        <p:spPr>
          <a:xfrm>
            <a:off x="6016832" y="3995864"/>
            <a:ext cx="1746000" cy="981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pt-BR" sz="1200" dirty="0">
                <a:solidFill>
                  <a:schemeClr val="tx1"/>
                </a:solidFill>
              </a:rPr>
              <a:t>Tudo em um só lugar com a </a:t>
            </a:r>
            <a:r>
              <a:rPr lang="pt-BR" sz="1200" b="1" dirty="0">
                <a:solidFill>
                  <a:srgbClr val="2C73DD"/>
                </a:solidFill>
              </a:rPr>
              <a:t>GO!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665" name="Google Shape;2665;p52"/>
          <p:cNvSpPr txBox="1">
            <a:spLocks noGrp="1"/>
          </p:cNvSpPr>
          <p:nvPr>
            <p:ph type="subTitle" idx="8"/>
          </p:nvPr>
        </p:nvSpPr>
        <p:spPr>
          <a:xfrm>
            <a:off x="6016832" y="3876024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tx1"/>
                </a:solidFill>
              </a:rPr>
              <a:t>CONECTE-SE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7129" y="-6396"/>
            <a:ext cx="5800837" cy="76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CONTEXTUALIZANDO</a:t>
            </a:r>
            <a:endParaRPr b="1" baseline="-250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Forma livre 29"/>
          <p:cNvSpPr/>
          <p:nvPr/>
        </p:nvSpPr>
        <p:spPr>
          <a:xfrm>
            <a:off x="337736" y="2650424"/>
            <a:ext cx="8649986" cy="1237182"/>
          </a:xfrm>
          <a:custGeom>
            <a:avLst/>
            <a:gdLst>
              <a:gd name="connsiteX0" fmla="*/ 0 w 8946292"/>
              <a:gd name="connsiteY0" fmla="*/ 1013261 h 1853521"/>
              <a:gd name="connsiteX1" fmla="*/ 877330 w 8946292"/>
              <a:gd name="connsiteY1" fmla="*/ 1062688 h 1853521"/>
              <a:gd name="connsiteX2" fmla="*/ 1495167 w 8946292"/>
              <a:gd name="connsiteY2" fmla="*/ 296569 h 1853521"/>
              <a:gd name="connsiteX3" fmla="*/ 2619632 w 8946292"/>
              <a:gd name="connsiteY3" fmla="*/ 1767024 h 1853521"/>
              <a:gd name="connsiteX4" fmla="*/ 3595816 w 8946292"/>
              <a:gd name="connsiteY4" fmla="*/ 7 h 1853521"/>
              <a:gd name="connsiteX5" fmla="*/ 4559643 w 8946292"/>
              <a:gd name="connsiteY5" fmla="*/ 1742310 h 1853521"/>
              <a:gd name="connsiteX6" fmla="*/ 5622324 w 8946292"/>
              <a:gd name="connsiteY6" fmla="*/ 185359 h 1853521"/>
              <a:gd name="connsiteX7" fmla="*/ 6796216 w 8946292"/>
              <a:gd name="connsiteY7" fmla="*/ 1804094 h 1853521"/>
              <a:gd name="connsiteX8" fmla="*/ 7710616 w 8946292"/>
              <a:gd name="connsiteY8" fmla="*/ 222429 h 1853521"/>
              <a:gd name="connsiteX9" fmla="*/ 8946292 w 8946292"/>
              <a:gd name="connsiteY9" fmla="*/ 1853521 h 185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150">
            <a:solidFill>
              <a:srgbClr val="2C73DD"/>
            </a:solidFill>
            <a:prstDash val="lg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86" y="2396653"/>
            <a:ext cx="342087" cy="342087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66" y="3426863"/>
            <a:ext cx="342087" cy="342087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30" y="2350681"/>
            <a:ext cx="342087" cy="342087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89" y="3398164"/>
            <a:ext cx="342087" cy="342087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5"/>
          <p:cNvSpPr txBox="1">
            <a:spLocks noGrp="1"/>
          </p:cNvSpPr>
          <p:nvPr>
            <p:ph type="subTitle" idx="2"/>
          </p:nvPr>
        </p:nvSpPr>
        <p:spPr>
          <a:xfrm>
            <a:off x="730075" y="3254400"/>
            <a:ext cx="1747500" cy="1568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Ajudar pessoas a chegarem aos seus destino do jeito mais descomplicado e eficiente possível</a:t>
            </a:r>
            <a:endParaRPr lang="en-US" dirty="0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MISSÃO</a:t>
            </a:r>
            <a:endParaRPr b="1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VISÃO</a:t>
            </a:r>
            <a:endParaRPr b="1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5"/>
          </p:nvPr>
        </p:nvSpPr>
        <p:spPr>
          <a:xfrm>
            <a:off x="6619675" y="3254400"/>
            <a:ext cx="1793512" cy="16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Descomplicar ao máximo o planejamento de viagens e entregar a melhor experiência aos nossos usuários</a:t>
            </a:r>
            <a:endParaRPr dirty="0"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VALORES</a:t>
            </a:r>
            <a:endParaRPr b="1"/>
          </a:p>
        </p:txBody>
      </p:sp>
      <p:sp>
        <p:nvSpPr>
          <p:cNvPr id="1772" name="Google Shape;1772;p45"/>
          <p:cNvSpPr/>
          <p:nvPr/>
        </p:nvSpPr>
        <p:spPr>
          <a:xfrm>
            <a:off x="115992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5"/>
          <p:cNvSpPr/>
          <p:nvPr/>
        </p:nvSpPr>
        <p:spPr>
          <a:xfrm>
            <a:off x="4128100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5"/>
          <p:cNvSpPr/>
          <p:nvPr/>
        </p:nvSpPr>
        <p:spPr>
          <a:xfrm>
            <a:off x="705947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5"/>
          <p:cNvSpPr txBox="1">
            <a:spLocks noGrp="1"/>
          </p:cNvSpPr>
          <p:nvPr>
            <p:ph type="subTitle" idx="1"/>
          </p:nvPr>
        </p:nvSpPr>
        <p:spPr>
          <a:xfrm>
            <a:off x="3707398" y="3254400"/>
            <a:ext cx="1728000" cy="1389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Ser o parceiro mais confiável na hora de planejar sua viagem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BR" dirty="0"/>
          </a:p>
        </p:txBody>
      </p:sp>
      <p:sp>
        <p:nvSpPr>
          <p:cNvPr id="26" name="Google Shape;1563;p38">
            <a:extLst>
              <a:ext uri="{FF2B5EF4-FFF2-40B4-BE49-F238E27FC236}">
                <a16:creationId xmlns:a16="http://schemas.microsoft.com/office/drawing/2014/main" id="{B098321C-008F-4B88-BB13-FB3019076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9824" y="717793"/>
            <a:ext cx="4274403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584B"/>
                </a:solidFill>
                <a:latin typeface="Poppins"/>
                <a:ea typeface="Poppins"/>
                <a:cs typeface="Poppins"/>
                <a:sym typeface="Poppins"/>
              </a:rPr>
              <a:t>NOSSO OBJETIVO</a:t>
            </a:r>
            <a:endParaRPr b="1" dirty="0">
              <a:solidFill>
                <a:srgbClr val="FF584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oogle Shape;11685;p76">
            <a:extLst>
              <a:ext uri="{FF2B5EF4-FFF2-40B4-BE49-F238E27FC236}">
                <a16:creationId xmlns:a16="http://schemas.microsoft.com/office/drawing/2014/main" id="{A2C6DC99-C14C-459C-A871-1F4BAA9B7538}"/>
              </a:ext>
            </a:extLst>
          </p:cNvPr>
          <p:cNvGrpSpPr/>
          <p:nvPr/>
        </p:nvGrpSpPr>
        <p:grpSpPr>
          <a:xfrm>
            <a:off x="4216587" y="2099236"/>
            <a:ext cx="709621" cy="372808"/>
            <a:chOff x="2080675" y="352325"/>
            <a:chExt cx="485000" cy="254800"/>
          </a:xfrm>
        </p:grpSpPr>
        <p:sp>
          <p:nvSpPr>
            <p:cNvPr id="28" name="Google Shape;11686;p76">
              <a:extLst>
                <a:ext uri="{FF2B5EF4-FFF2-40B4-BE49-F238E27FC236}">
                  <a16:creationId xmlns:a16="http://schemas.microsoft.com/office/drawing/2014/main" id="{FEA6D292-B142-476D-B3C8-1E3DEEB6C888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687;p76">
              <a:extLst>
                <a:ext uri="{FF2B5EF4-FFF2-40B4-BE49-F238E27FC236}">
                  <a16:creationId xmlns:a16="http://schemas.microsoft.com/office/drawing/2014/main" id="{BDD4CFDA-114C-4354-B50C-00BF987CD2CD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13742;p82">
            <a:extLst>
              <a:ext uri="{FF2B5EF4-FFF2-40B4-BE49-F238E27FC236}">
                <a16:creationId xmlns:a16="http://schemas.microsoft.com/office/drawing/2014/main" id="{5664BDD4-BD51-4462-9656-D857206C7F30}"/>
              </a:ext>
            </a:extLst>
          </p:cNvPr>
          <p:cNvSpPr/>
          <p:nvPr/>
        </p:nvSpPr>
        <p:spPr>
          <a:xfrm>
            <a:off x="1366814" y="1922539"/>
            <a:ext cx="610766" cy="58476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17;p82">
            <a:extLst>
              <a:ext uri="{FF2B5EF4-FFF2-40B4-BE49-F238E27FC236}">
                <a16:creationId xmlns:a16="http://schemas.microsoft.com/office/drawing/2014/main" id="{0A0522E0-A8D1-4305-8964-56BF314F65FB}"/>
              </a:ext>
            </a:extLst>
          </p:cNvPr>
          <p:cNvSpPr/>
          <p:nvPr/>
        </p:nvSpPr>
        <p:spPr>
          <a:xfrm>
            <a:off x="7243791" y="2093407"/>
            <a:ext cx="519947" cy="47834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 rot="19972106">
            <a:off x="880892" y="573640"/>
            <a:ext cx="3186406" cy="4632118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 rot="1328922">
            <a:off x="3094344" y="623794"/>
            <a:ext cx="3186406" cy="463211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20842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NOSSO TIME</a:t>
            </a:r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6399854" y="511382"/>
            <a:ext cx="3186406" cy="4632118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08350" y="1155502"/>
            <a:ext cx="1106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BACKEND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048126" y="1140023"/>
            <a:ext cx="1829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DOCUMENTAÇÃO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7286917" y="1155502"/>
            <a:ext cx="118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FRONTEND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AC5666-C5D3-4AE6-BF14-C9B7A6004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6" b="10674"/>
          <a:stretch/>
        </p:blipFill>
        <p:spPr>
          <a:xfrm>
            <a:off x="1107485" y="1595999"/>
            <a:ext cx="1152147" cy="114005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AE4A15-8F08-4E3C-BB11-F27C0FCC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892" y="3006268"/>
            <a:ext cx="1105854" cy="1348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C08223-EB78-4943-860D-DACDD0D9E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296" y="2736050"/>
            <a:ext cx="1006337" cy="10063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0A8861-75FD-4FEB-B72F-B95DF4B178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12"/>
          <a:stretch/>
        </p:blipFill>
        <p:spPr>
          <a:xfrm>
            <a:off x="4517371" y="1672623"/>
            <a:ext cx="1365007" cy="12245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91DA24-B65A-4BB0-9899-B6E0DEC5A9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" t="20173" r="-285" b="-1532"/>
          <a:stretch/>
        </p:blipFill>
        <p:spPr>
          <a:xfrm>
            <a:off x="6958363" y="1492505"/>
            <a:ext cx="1259203" cy="13716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4574AC5-B742-4EC7-88A0-E2CF8531BA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271"/>
          <a:stretch/>
        </p:blipFill>
        <p:spPr>
          <a:xfrm>
            <a:off x="7587965" y="3056587"/>
            <a:ext cx="1343590" cy="1371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2116883" y="-30441"/>
            <a:ext cx="4910234" cy="6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baseline="-25000" dirty="0">
                <a:latin typeface="Poppins"/>
                <a:ea typeface="Poppins"/>
                <a:cs typeface="Poppins"/>
                <a:sym typeface="Poppins"/>
              </a:rPr>
              <a:t>PROTO-PERSONA 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87" y="53403"/>
            <a:ext cx="863102" cy="4735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40257A1-5383-4BA9-8B44-03067391B242}"/>
              </a:ext>
            </a:extLst>
          </p:cNvPr>
          <p:cNvSpPr/>
          <p:nvPr/>
        </p:nvSpPr>
        <p:spPr>
          <a:xfrm>
            <a:off x="823321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32EC8EA-B3F2-4761-8D9A-451EC8C175A2}"/>
              </a:ext>
            </a:extLst>
          </p:cNvPr>
          <p:cNvSpPr/>
          <p:nvPr/>
        </p:nvSpPr>
        <p:spPr>
          <a:xfrm>
            <a:off x="824441" y="2857669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03FC15-A376-4FE0-8EC4-A9E0EFAD7762}"/>
              </a:ext>
            </a:extLst>
          </p:cNvPr>
          <p:cNvSpPr/>
          <p:nvPr/>
        </p:nvSpPr>
        <p:spPr>
          <a:xfrm>
            <a:off x="4745219" y="2874736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F74BD07-8EE0-4E76-89E4-CCFB7CA3331E}"/>
              </a:ext>
            </a:extLst>
          </p:cNvPr>
          <p:cNvSpPr/>
          <p:nvPr/>
        </p:nvSpPr>
        <p:spPr>
          <a:xfrm>
            <a:off x="4745219" y="730705"/>
            <a:ext cx="3682089" cy="1841045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4F852BB-77A5-4FEC-8086-DA87F3ED3B27}"/>
              </a:ext>
            </a:extLst>
          </p:cNvPr>
          <p:cNvSpPr/>
          <p:nvPr/>
        </p:nvSpPr>
        <p:spPr>
          <a:xfrm>
            <a:off x="1949174" y="1409678"/>
            <a:ext cx="25562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</a:p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“Amo viajar, mas sinto que gasto muito tempo com planejamento.”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079D99-1B9A-4A92-A684-0910CCE026D0}"/>
              </a:ext>
            </a:extLst>
          </p:cNvPr>
          <p:cNvSpPr/>
          <p:nvPr/>
        </p:nvSpPr>
        <p:spPr>
          <a:xfrm>
            <a:off x="4745219" y="1180278"/>
            <a:ext cx="36820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32 - 45 anos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Casada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Conectada (os aplicativos que mais usa são redes sociais)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Empreendedora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AAC2DCB-6AFD-4A8A-8ED7-D3F1C1633E11}"/>
              </a:ext>
            </a:extLst>
          </p:cNvPr>
          <p:cNvSpPr/>
          <p:nvPr/>
        </p:nvSpPr>
        <p:spPr>
          <a:xfrm>
            <a:off x="4845008" y="859294"/>
            <a:ext cx="34756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 / Comportamento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5A5D9FA-15A1-4523-BB31-ED9362DF8183}"/>
              </a:ext>
            </a:extLst>
          </p:cNvPr>
          <p:cNvSpPr/>
          <p:nvPr/>
        </p:nvSpPr>
        <p:spPr>
          <a:xfrm>
            <a:off x="893691" y="2857460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FA0F297-D543-414E-BADB-1073D2365FD2}"/>
              </a:ext>
            </a:extLst>
          </p:cNvPr>
          <p:cNvSpPr/>
          <p:nvPr/>
        </p:nvSpPr>
        <p:spPr>
          <a:xfrm>
            <a:off x="817850" y="3179179"/>
            <a:ext cx="375415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Não gosto de ter que acessar vários sites para conseguir um planejamento adequado da viagem.</a:t>
            </a:r>
            <a:endParaRPr lang="pt-BR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Quando chega no destino, sempre tenho dificuldade em procurar os melhores estabelecimentos e os mais próximos.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Gostaria de ter as rotas com os locais que quero ir enquanto eu dirijo, não gosto de ter que parar para procurar por certo estabelecimento.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E3D578-47E1-40A8-81E4-F68221688715}"/>
              </a:ext>
            </a:extLst>
          </p:cNvPr>
          <p:cNvSpPr/>
          <p:nvPr/>
        </p:nvSpPr>
        <p:spPr>
          <a:xfrm>
            <a:off x="4814949" y="2874737"/>
            <a:ext cx="18022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18B56D1-F560-4AD9-8EA7-2A406E618F31}"/>
              </a:ext>
            </a:extLst>
          </p:cNvPr>
          <p:cNvSpPr/>
          <p:nvPr/>
        </p:nvSpPr>
        <p:spPr>
          <a:xfrm>
            <a:off x="4799633" y="3128652"/>
            <a:ext cx="36230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App para planejamento de viagens.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durante a viagem.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Junção de aplicativos de planejamento, com rotas e estabelecimentos em um único app.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8DB1456-D8FF-46BB-A650-DB81B52ED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1" y="881271"/>
            <a:ext cx="1041203" cy="15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8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BPMN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773465-2FFD-41B1-8850-D3E09C81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44" y="1391480"/>
            <a:ext cx="7597711" cy="28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ARQUITETURA – CONT.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35" y="625682"/>
            <a:ext cx="5966221" cy="42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787128" y="-30781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ARQUITETURA – COMP.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1312DB-6C14-4AFE-A97D-E16A2C393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42" y="625682"/>
            <a:ext cx="3644754" cy="41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2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/>
          </p:cNvSpPr>
          <p:nvPr/>
        </p:nvSpPr>
        <p:spPr>
          <a:xfrm>
            <a:off x="1990196" y="0"/>
            <a:ext cx="5800837" cy="76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latin typeface="Poppins"/>
                <a:ea typeface="Poppins"/>
                <a:cs typeface="Poppins"/>
                <a:sym typeface="Poppins"/>
              </a:rPr>
              <a:t>TECNOLOGIAS USADAS 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71" y="152091"/>
            <a:ext cx="863102" cy="4735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F256ED-14CA-4CDA-8AD9-D40028841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89" y="1322074"/>
            <a:ext cx="906995" cy="13604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005D93-56FD-4C44-B7E2-1581BB705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633" y="1313204"/>
            <a:ext cx="1311352" cy="13113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8A576E8-E61E-40EE-8FC9-195B610D1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345" y="1936773"/>
            <a:ext cx="1925827" cy="11067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8EE008-01AC-420E-BBE8-8B2933526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36" y="3819560"/>
            <a:ext cx="1668089" cy="69720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7D141A0-0C48-49FA-B030-BEEF7E503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291" y="3785771"/>
            <a:ext cx="1870627" cy="7898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FBF6C9E-98CB-4264-ADFA-8CA876172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3012" y="3898105"/>
            <a:ext cx="1609933" cy="49480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FC26630-D7D0-4B62-B79B-26833E604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3837" y="2168050"/>
            <a:ext cx="1271930" cy="87878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3A616D8-DBEE-4ACD-9B08-01DF03E0EE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4525" y="2569743"/>
            <a:ext cx="1713202" cy="4625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3A1AC87-BBC1-4081-AD76-825E6DD7B9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7967" y="2779219"/>
            <a:ext cx="2097866" cy="39547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B543F8F-3055-4BB7-A7A6-27217D4644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8485" y="3872149"/>
            <a:ext cx="1609933" cy="46486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4240362-36D4-4B33-97E1-5BC8A80A21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7751" y="1323913"/>
            <a:ext cx="1605538" cy="61370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3242C54F-9D6B-492F-9B05-613820FCD5E8}"/>
              </a:ext>
            </a:extLst>
          </p:cNvPr>
          <p:cNvSpPr/>
          <p:nvPr/>
        </p:nvSpPr>
        <p:spPr>
          <a:xfrm>
            <a:off x="4539612" y="946859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Google Shape;3226;p63">
            <a:extLst>
              <a:ext uri="{FF2B5EF4-FFF2-40B4-BE49-F238E27FC236}">
                <a16:creationId xmlns:a16="http://schemas.microsoft.com/office/drawing/2014/main" id="{13DBFCFE-CF56-4A2E-B84F-53DB6CE224C3}"/>
              </a:ext>
            </a:extLst>
          </p:cNvPr>
          <p:cNvSpPr txBox="1">
            <a:spLocks/>
          </p:cNvSpPr>
          <p:nvPr/>
        </p:nvSpPr>
        <p:spPr>
          <a:xfrm>
            <a:off x="4576833" y="996417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FRONT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7313C1C-95A6-4F0D-B12F-D1C3AC24C1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9607" y="1311152"/>
            <a:ext cx="1265629" cy="93503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AAC8B498-2EB5-4BC6-B27E-2D30C9C2AB27}"/>
              </a:ext>
            </a:extLst>
          </p:cNvPr>
          <p:cNvSpPr/>
          <p:nvPr/>
        </p:nvSpPr>
        <p:spPr>
          <a:xfrm>
            <a:off x="926407" y="944852"/>
            <a:ext cx="3497355" cy="2344129"/>
          </a:xfrm>
          <a:prstGeom prst="rect">
            <a:avLst/>
          </a:prstGeom>
          <a:noFill/>
          <a:ln>
            <a:solidFill>
              <a:srgbClr val="449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3226;p63">
            <a:extLst>
              <a:ext uri="{FF2B5EF4-FFF2-40B4-BE49-F238E27FC236}">
                <a16:creationId xmlns:a16="http://schemas.microsoft.com/office/drawing/2014/main" id="{CC1BDC12-B13E-40AD-8180-43223E8519CF}"/>
              </a:ext>
            </a:extLst>
          </p:cNvPr>
          <p:cNvSpPr txBox="1">
            <a:spLocks/>
          </p:cNvSpPr>
          <p:nvPr/>
        </p:nvSpPr>
        <p:spPr>
          <a:xfrm>
            <a:off x="888994" y="973328"/>
            <a:ext cx="3534768" cy="31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0" i="0" u="none" strike="noStrike" cap="none">
                <a:solidFill>
                  <a:schemeClr val="tx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 dirty="0">
                <a:latin typeface="Poppins"/>
                <a:ea typeface="Poppins"/>
                <a:cs typeface="Poppins"/>
                <a:sym typeface="Poppins"/>
              </a:rPr>
              <a:t>BACK END</a:t>
            </a:r>
          </a:p>
          <a:p>
            <a:endParaRPr lang="pt-BR" b="1" baseline="-250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48916268"/>
      </p:ext>
    </p:extLst>
  </p:cSld>
  <p:clrMapOvr>
    <a:masterClrMapping/>
  </p:clrMapOvr>
</p:sld>
</file>

<file path=ppt/theme/theme1.xml><?xml version="1.0" encoding="utf-8"?>
<a:theme xmlns:a="http://schemas.openxmlformats.org/drawingml/2006/main" name="Tasty Food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284</Words>
  <Application>Microsoft Office PowerPoint</Application>
  <PresentationFormat>Apresentação na tela (16:9)</PresentationFormat>
  <Paragraphs>66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Poppins Medium</vt:lpstr>
      <vt:lpstr>Poppins</vt:lpstr>
      <vt:lpstr>Roboto</vt:lpstr>
      <vt:lpstr>Berlin Sans FB</vt:lpstr>
      <vt:lpstr>Roboto Light</vt:lpstr>
      <vt:lpstr>Tasty Food by Slidesgo</vt:lpstr>
      <vt:lpstr>Apresentação do PowerPoint</vt:lpstr>
      <vt:lpstr>CONTEXTUALIZANDO</vt:lpstr>
      <vt:lpstr>NOSSO OBJETIVO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creator>Vinicius Rodrigues</dc:creator>
  <cp:lastModifiedBy>Acer</cp:lastModifiedBy>
  <cp:revision>527</cp:revision>
  <dcterms:modified xsi:type="dcterms:W3CDTF">2020-12-09T22:36:02Z</dcterms:modified>
</cp:coreProperties>
</file>